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080" cy="685908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82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1080" cy="685908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82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1080" cy="685908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8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82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grpSp>
        <p:nvGrpSpPr>
          <p:cNvPr id="131" name="Groupe 4"/>
          <p:cNvGrpSpPr/>
          <p:nvPr/>
        </p:nvGrpSpPr>
        <p:grpSpPr>
          <a:xfrm>
            <a:off x="0" y="317880"/>
            <a:ext cx="9142920" cy="6526800"/>
            <a:chOff x="0" y="317880"/>
            <a:chExt cx="9142920" cy="6526800"/>
          </a:xfrm>
        </p:grpSpPr>
        <p:sp>
          <p:nvSpPr>
            <p:cNvPr id="132" name="Rectangle 5"/>
            <p:cNvSpPr/>
            <p:nvPr/>
          </p:nvSpPr>
          <p:spPr>
            <a:xfrm>
              <a:off x="0" y="317880"/>
              <a:ext cx="9142920" cy="6526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33" name="ZoneTexte 6"/>
            <p:cNvSpPr/>
            <p:nvPr/>
          </p:nvSpPr>
          <p:spPr>
            <a:xfrm>
              <a:off x="987120" y="2997720"/>
              <a:ext cx="7383960" cy="2466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endParaRPr b="0" lang="fr-FR" sz="2800" spc="-1" strike="noStrike"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Je résous un problème de comparaison multiplicative.</a:t>
              </a:r>
              <a:endParaRPr b="0" lang="fr-FR" sz="3200" spc="-1" strike="noStrike"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Je résous des problèmes additifs / multiplicatifs.</a:t>
              </a:r>
              <a:endParaRPr b="0" lang="fr-FR" sz="3200" spc="-1" strike="noStrike">
                <a:latin typeface="Arial"/>
              </a:endParaRPr>
            </a:p>
          </p:txBody>
        </p:sp>
        <p:pic>
          <p:nvPicPr>
            <p:cNvPr id="134" name="Image 7" descr=""/>
            <p:cNvPicPr/>
            <p:nvPr/>
          </p:nvPicPr>
          <p:blipFill>
            <a:blip r:embed="rId1"/>
            <a:stretch/>
          </p:blipFill>
          <p:spPr>
            <a:xfrm>
              <a:off x="3654360" y="558720"/>
              <a:ext cx="1834200" cy="126504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800" cy="758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265" name="Image 21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960" cy="970920"/>
          </a:xfrm>
          <a:prstGeom prst="rect">
            <a:avLst/>
          </a:prstGeom>
          <a:ln w="0">
            <a:noFill/>
          </a:ln>
        </p:spPr>
      </p:pic>
      <p:sp>
        <p:nvSpPr>
          <p:cNvPr id="266" name="Rectangle : coins arrondis 21"/>
          <p:cNvSpPr/>
          <p:nvPr/>
        </p:nvSpPr>
        <p:spPr>
          <a:xfrm>
            <a:off x="368280" y="137700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67" name="Rectangle : coins arrondis 22"/>
          <p:cNvSpPr/>
          <p:nvPr/>
        </p:nvSpPr>
        <p:spPr>
          <a:xfrm>
            <a:off x="368280" y="278100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68" name="Rectangle : coins arrondis 23"/>
          <p:cNvSpPr/>
          <p:nvPr/>
        </p:nvSpPr>
        <p:spPr>
          <a:xfrm>
            <a:off x="368280" y="418464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69" name="Rectangle : coins arrondis 24"/>
          <p:cNvSpPr/>
          <p:nvPr/>
        </p:nvSpPr>
        <p:spPr>
          <a:xfrm>
            <a:off x="368280" y="558864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70" name="ZoneTexte 28"/>
          <p:cNvSpPr/>
          <p:nvPr/>
        </p:nvSpPr>
        <p:spPr>
          <a:xfrm>
            <a:off x="3402000" y="1064520"/>
            <a:ext cx="575208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nombre de pots par étagère.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71" name="ZoneTexte 29"/>
          <p:cNvSpPr/>
          <p:nvPr/>
        </p:nvSpPr>
        <p:spPr>
          <a:xfrm>
            <a:off x="3287880" y="5537520"/>
            <a:ext cx="586620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9 pots par étagère.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272" name="Image 22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400" cy="970920"/>
          </a:xfrm>
          <a:prstGeom prst="rect">
            <a:avLst/>
          </a:prstGeom>
          <a:ln w="0">
            <a:noFill/>
          </a:ln>
        </p:spPr>
      </p:pic>
      <p:pic>
        <p:nvPicPr>
          <p:cNvPr id="273" name="Image 23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080" cy="1104120"/>
          </a:xfrm>
          <a:prstGeom prst="rect">
            <a:avLst/>
          </a:prstGeom>
          <a:ln w="0">
            <a:noFill/>
          </a:ln>
        </p:spPr>
      </p:pic>
      <p:sp>
        <p:nvSpPr>
          <p:cNvPr id="274" name="ZoneTexte 30"/>
          <p:cNvSpPr/>
          <p:nvPr/>
        </p:nvSpPr>
        <p:spPr>
          <a:xfrm>
            <a:off x="3403800" y="4020480"/>
            <a:ext cx="56343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54 :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 6 = 9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</p:txBody>
      </p:sp>
      <p:pic>
        <p:nvPicPr>
          <p:cNvPr id="275" name="Image 24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240" cy="970920"/>
          </a:xfrm>
          <a:prstGeom prst="rect">
            <a:avLst/>
          </a:prstGeom>
          <a:ln w="0">
            <a:noFill/>
          </a:ln>
        </p:spPr>
      </p:pic>
      <p:sp>
        <p:nvSpPr>
          <p:cNvPr id="27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77" name="ZoneTexte 31"/>
          <p:cNvSpPr/>
          <p:nvPr/>
        </p:nvSpPr>
        <p:spPr>
          <a:xfrm>
            <a:off x="3402000" y="2634480"/>
            <a:ext cx="5483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 : </a:t>
            </a:r>
            <a:endParaRPr b="0" lang="fr-FR" sz="3200" spc="-1" strike="noStrike">
              <a:latin typeface="Arial"/>
            </a:endParaRPr>
          </a:p>
        </p:txBody>
      </p:sp>
      <p:grpSp>
        <p:nvGrpSpPr>
          <p:cNvPr id="278" name="Groupe 3"/>
          <p:cNvGrpSpPr/>
          <p:nvPr/>
        </p:nvGrpSpPr>
        <p:grpSpPr>
          <a:xfrm>
            <a:off x="6139800" y="2778480"/>
            <a:ext cx="2388600" cy="1421640"/>
            <a:chOff x="6139800" y="2778480"/>
            <a:chExt cx="2388600" cy="1421640"/>
          </a:xfrm>
        </p:grpSpPr>
        <p:sp>
          <p:nvSpPr>
            <p:cNvPr id="279" name="Rectangle 9"/>
            <p:cNvSpPr/>
            <p:nvPr/>
          </p:nvSpPr>
          <p:spPr>
            <a:xfrm>
              <a:off x="6139800" y="2778480"/>
              <a:ext cx="2385000" cy="3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54 </a:t>
              </a:r>
              <a:endParaRPr b="0" lang="fr-FR" sz="2400" spc="-1" strike="noStrike">
                <a:latin typeface="Arial"/>
              </a:endParaRPr>
            </a:p>
          </p:txBody>
        </p:sp>
        <p:sp>
          <p:nvSpPr>
            <p:cNvPr id="280" name="Rectangle 10"/>
            <p:cNvSpPr/>
            <p:nvPr/>
          </p:nvSpPr>
          <p:spPr>
            <a:xfrm>
              <a:off x="7340760" y="3171960"/>
              <a:ext cx="602280" cy="388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…</a:t>
              </a:r>
              <a:endParaRPr b="0" lang="fr-FR" sz="2800" spc="-1" strike="noStrike">
                <a:latin typeface="Arial"/>
              </a:endParaRPr>
            </a:p>
          </p:txBody>
        </p:sp>
        <p:sp>
          <p:nvSpPr>
            <p:cNvPr id="281" name="Accolade fermante 2"/>
            <p:cNvSpPr/>
            <p:nvPr/>
          </p:nvSpPr>
          <p:spPr>
            <a:xfrm rot="5400000">
              <a:off x="7238520" y="2585880"/>
              <a:ext cx="194040" cy="2200680"/>
            </a:xfrm>
            <a:prstGeom prst="rightBrace">
              <a:avLst>
                <a:gd name="adj1" fmla="val 3849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82" name="Rectangle 25"/>
            <p:cNvSpPr/>
            <p:nvPr/>
          </p:nvSpPr>
          <p:spPr>
            <a:xfrm>
              <a:off x="6139800" y="3168720"/>
              <a:ext cx="587880" cy="388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83" name="Rectangle 28"/>
            <p:cNvSpPr/>
            <p:nvPr/>
          </p:nvSpPr>
          <p:spPr>
            <a:xfrm>
              <a:off x="7149960" y="3811320"/>
              <a:ext cx="364680" cy="3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/>
              <a:r>
                <a:rPr b="0" lang="fr-FR" sz="1800" spc="-1" strike="noStrike">
                  <a:latin typeface="Arial"/>
                </a:rPr>
                <a:t>6</a:t>
              </a:r>
              <a:endParaRPr b="0" lang="fr-FR" sz="1800" spc="-1" strike="noStrike">
                <a:latin typeface="Arial"/>
              </a:endParaRPr>
            </a:p>
          </p:txBody>
        </p:sp>
        <p:sp>
          <p:nvSpPr>
            <p:cNvPr id="284" name="Rectangle 33"/>
            <p:cNvSpPr/>
            <p:nvPr/>
          </p:nvSpPr>
          <p:spPr>
            <a:xfrm>
              <a:off x="6724080" y="3168720"/>
              <a:ext cx="587880" cy="388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85" name="Rectangle 34"/>
            <p:cNvSpPr/>
            <p:nvPr/>
          </p:nvSpPr>
          <p:spPr>
            <a:xfrm>
              <a:off x="7940520" y="3166560"/>
              <a:ext cx="587880" cy="388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286" name=""/>
          <p:cNvSpPr/>
          <p:nvPr/>
        </p:nvSpPr>
        <p:spPr>
          <a:xfrm>
            <a:off x="7888320" y="33156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1" dur="indefinite" restart="never" nodeType="tmRoot">
          <p:childTnLst>
            <p:seq>
              <p:cTn id="102" dur="indefinite" nodeType="mainSeq">
                <p:childTnLst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2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7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2" dur="500"/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5659200" cy="758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0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36" name="ZoneTexte 2"/>
          <p:cNvSpPr/>
          <p:nvPr/>
        </p:nvSpPr>
        <p:spPr>
          <a:xfrm>
            <a:off x="180000" y="996480"/>
            <a:ext cx="8838360" cy="943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J’achète un 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jeu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vidéo à 69€ et une manette à 130€.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Combien est-ce que je paie au total ?</a:t>
            </a:r>
            <a:endParaRPr b="0" i="1" lang="fr-FR" sz="28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1/3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38" name="ZoneTexte 1"/>
          <p:cNvSpPr/>
          <p:nvPr/>
        </p:nvSpPr>
        <p:spPr>
          <a:xfrm>
            <a:off x="207720" y="4136400"/>
            <a:ext cx="8727840" cy="943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J’achète un jeu vidéo à 69,90 € et une manette à 130€.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Combien est-ce que je paie au total ?</a:t>
            </a:r>
            <a:endParaRPr b="0" i="1" lang="fr-FR" sz="28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>
            <a:off x="8064720" y="36072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40" name=""/>
          <p:cNvSpPr/>
          <p:nvPr/>
        </p:nvSpPr>
        <p:spPr>
          <a:xfrm>
            <a:off x="7884720" y="360072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41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800" cy="758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143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960" cy="970920"/>
          </a:xfrm>
          <a:prstGeom prst="rect">
            <a:avLst/>
          </a:prstGeom>
          <a:ln w="0">
            <a:noFill/>
          </a:ln>
        </p:spPr>
      </p:pic>
      <p:sp>
        <p:nvSpPr>
          <p:cNvPr id="144" name="Rectangle : coins arrondis 5"/>
          <p:cNvSpPr/>
          <p:nvPr/>
        </p:nvSpPr>
        <p:spPr>
          <a:xfrm>
            <a:off x="368280" y="137700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45" name="Rectangle : coins arrondis 6"/>
          <p:cNvSpPr/>
          <p:nvPr/>
        </p:nvSpPr>
        <p:spPr>
          <a:xfrm>
            <a:off x="368280" y="278100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46" name="Rectangle : coins arrondis 8"/>
          <p:cNvSpPr/>
          <p:nvPr/>
        </p:nvSpPr>
        <p:spPr>
          <a:xfrm>
            <a:off x="368280" y="418464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47" name="Rectangle : coins arrondis 10"/>
          <p:cNvSpPr/>
          <p:nvPr/>
        </p:nvSpPr>
        <p:spPr>
          <a:xfrm>
            <a:off x="368280" y="558864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48" name="ZoneTexte 11"/>
          <p:cNvSpPr/>
          <p:nvPr/>
        </p:nvSpPr>
        <p:spPr>
          <a:xfrm>
            <a:off x="3402000" y="1064520"/>
            <a:ext cx="575208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coût total.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49" name="ZoneTexte 17"/>
          <p:cNvSpPr/>
          <p:nvPr/>
        </p:nvSpPr>
        <p:spPr>
          <a:xfrm>
            <a:off x="3287880" y="5537520"/>
            <a:ext cx="58662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Je paie 199€.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50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400" cy="970920"/>
          </a:xfrm>
          <a:prstGeom prst="rect">
            <a:avLst/>
          </a:prstGeom>
          <a:ln w="0">
            <a:noFill/>
          </a:ln>
        </p:spPr>
      </p:pic>
      <p:pic>
        <p:nvPicPr>
          <p:cNvPr id="151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080" cy="1104120"/>
          </a:xfrm>
          <a:prstGeom prst="rect">
            <a:avLst/>
          </a:prstGeom>
          <a:ln w="0">
            <a:noFill/>
          </a:ln>
        </p:spPr>
      </p:pic>
      <p:sp>
        <p:nvSpPr>
          <p:cNvPr id="152" name="ZoneTexte 20"/>
          <p:cNvSpPr/>
          <p:nvPr/>
        </p:nvSpPr>
        <p:spPr>
          <a:xfrm>
            <a:off x="3403800" y="4020480"/>
            <a:ext cx="56343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69 + 130 = 199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</p:txBody>
      </p:sp>
      <p:pic>
        <p:nvPicPr>
          <p:cNvPr id="153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240" cy="970920"/>
          </a:xfrm>
          <a:prstGeom prst="rect">
            <a:avLst/>
          </a:prstGeom>
          <a:ln w="0">
            <a:noFill/>
          </a:ln>
        </p:spPr>
      </p:pic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55" name="ZoneTexte 14"/>
          <p:cNvSpPr/>
          <p:nvPr/>
        </p:nvSpPr>
        <p:spPr>
          <a:xfrm>
            <a:off x="3402000" y="2634480"/>
            <a:ext cx="5483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 : 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56" name=""/>
          <p:cNvSpPr/>
          <p:nvPr/>
        </p:nvSpPr>
        <p:spPr>
          <a:xfrm>
            <a:off x="8065080" y="36108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57" name="Rectangle 13"/>
          <p:cNvSpPr/>
          <p:nvPr/>
        </p:nvSpPr>
        <p:spPr>
          <a:xfrm>
            <a:off x="6120000" y="2520000"/>
            <a:ext cx="2878200" cy="5382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58" name="Rectangle 14"/>
          <p:cNvSpPr/>
          <p:nvPr/>
        </p:nvSpPr>
        <p:spPr>
          <a:xfrm>
            <a:off x="6120000" y="3060000"/>
            <a:ext cx="1199880" cy="5392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69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59" name="Rectangle 20"/>
          <p:cNvSpPr/>
          <p:nvPr/>
        </p:nvSpPr>
        <p:spPr>
          <a:xfrm>
            <a:off x="7319880" y="3060000"/>
            <a:ext cx="1675080" cy="539280"/>
          </a:xfrm>
          <a:prstGeom prst="rect">
            <a:avLst/>
          </a:prstGeom>
          <a:solidFill>
            <a:srgbClr val="ffa6a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130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800" cy="758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161" name="Image 1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960" cy="970920"/>
          </a:xfrm>
          <a:prstGeom prst="rect">
            <a:avLst/>
          </a:prstGeom>
          <a:ln w="0">
            <a:noFill/>
          </a:ln>
        </p:spPr>
      </p:pic>
      <p:sp>
        <p:nvSpPr>
          <p:cNvPr id="162" name="Rectangle : coins arrondis 1"/>
          <p:cNvSpPr/>
          <p:nvPr/>
        </p:nvSpPr>
        <p:spPr>
          <a:xfrm>
            <a:off x="368280" y="137700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63" name="Rectangle : coins arrondis 2"/>
          <p:cNvSpPr/>
          <p:nvPr/>
        </p:nvSpPr>
        <p:spPr>
          <a:xfrm>
            <a:off x="368280" y="278100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64" name="Rectangle : coins arrondis 3"/>
          <p:cNvSpPr/>
          <p:nvPr/>
        </p:nvSpPr>
        <p:spPr>
          <a:xfrm>
            <a:off x="368280" y="418464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65" name="Rectangle : coins arrondis 4"/>
          <p:cNvSpPr/>
          <p:nvPr/>
        </p:nvSpPr>
        <p:spPr>
          <a:xfrm>
            <a:off x="368280" y="558864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66" name="ZoneTexte 3"/>
          <p:cNvSpPr/>
          <p:nvPr/>
        </p:nvSpPr>
        <p:spPr>
          <a:xfrm>
            <a:off x="3402000" y="1064520"/>
            <a:ext cx="575208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coût total.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67" name="ZoneTexte 4"/>
          <p:cNvSpPr/>
          <p:nvPr/>
        </p:nvSpPr>
        <p:spPr>
          <a:xfrm>
            <a:off x="3287880" y="5637600"/>
            <a:ext cx="586620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Je paie 199,90 €.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68" name="Image 3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400" cy="970920"/>
          </a:xfrm>
          <a:prstGeom prst="rect">
            <a:avLst/>
          </a:prstGeom>
          <a:ln w="0">
            <a:noFill/>
          </a:ln>
        </p:spPr>
      </p:pic>
      <p:pic>
        <p:nvPicPr>
          <p:cNvPr id="169" name="Image 4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080" cy="1104120"/>
          </a:xfrm>
          <a:prstGeom prst="rect">
            <a:avLst/>
          </a:prstGeom>
          <a:ln w="0">
            <a:noFill/>
          </a:ln>
        </p:spPr>
      </p:pic>
      <p:sp>
        <p:nvSpPr>
          <p:cNvPr id="170" name="ZoneTexte 10"/>
          <p:cNvSpPr/>
          <p:nvPr/>
        </p:nvSpPr>
        <p:spPr>
          <a:xfrm>
            <a:off x="3403800" y="4020480"/>
            <a:ext cx="563436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69,90 + 130 = 199,90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</p:txBody>
      </p:sp>
      <p:pic>
        <p:nvPicPr>
          <p:cNvPr id="171" name="Image 5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240" cy="970920"/>
          </a:xfrm>
          <a:prstGeom prst="rect">
            <a:avLst/>
          </a:prstGeom>
          <a:ln w="0">
            <a:noFill/>
          </a:ln>
        </p:spPr>
      </p:pic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73" name="ZoneTexte 12"/>
          <p:cNvSpPr/>
          <p:nvPr/>
        </p:nvSpPr>
        <p:spPr>
          <a:xfrm>
            <a:off x="3417120" y="2634480"/>
            <a:ext cx="5483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 : 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74" name=""/>
          <p:cNvSpPr/>
          <p:nvPr/>
        </p:nvSpPr>
        <p:spPr>
          <a:xfrm>
            <a:off x="7888320" y="33156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75" name="Rectangle 1"/>
          <p:cNvSpPr/>
          <p:nvPr/>
        </p:nvSpPr>
        <p:spPr>
          <a:xfrm>
            <a:off x="6120000" y="2520000"/>
            <a:ext cx="2878200" cy="5382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76" name="Rectangle 2"/>
          <p:cNvSpPr/>
          <p:nvPr/>
        </p:nvSpPr>
        <p:spPr>
          <a:xfrm>
            <a:off x="6120000" y="3060000"/>
            <a:ext cx="1199880" cy="5392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69,90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77" name="Rectangle 3"/>
          <p:cNvSpPr/>
          <p:nvPr/>
        </p:nvSpPr>
        <p:spPr>
          <a:xfrm>
            <a:off x="7319880" y="3060000"/>
            <a:ext cx="1675080" cy="539280"/>
          </a:xfrm>
          <a:prstGeom prst="rect">
            <a:avLst/>
          </a:prstGeom>
          <a:solidFill>
            <a:srgbClr val="ffa6a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130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" dur="indefinite" restart="never" nodeType="tmRoot">
          <p:childTnLst>
            <p:seq>
              <p:cTn id="24" dur="indefinite" nodeType="mainSeq">
                <p:childTnLst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5659200" cy="758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0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79" name="ZoneTexte 5"/>
          <p:cNvSpPr/>
          <p:nvPr/>
        </p:nvSpPr>
        <p:spPr>
          <a:xfrm>
            <a:off x="180000" y="996480"/>
            <a:ext cx="8838360" cy="13683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r>
              <a:rPr b="0" lang="fr-FR" sz="2800" spc="-1" strike="noStrike">
                <a:latin typeface="Calibri"/>
                <a:ea typeface="Calibri"/>
              </a:rPr>
              <a:t>Pour construire une cabane dans mon jardin, j’ai utilisé 120 clous pour le toit et quatre fois plus pour les murs. </a:t>
            </a:r>
            <a:endParaRPr b="0" lang="fr-FR" sz="2800" spc="-1" strike="noStrike">
              <a:latin typeface="Arial"/>
            </a:endParaRPr>
          </a:p>
          <a:p>
            <a:r>
              <a:rPr b="1" lang="fr-FR" sz="2800" spc="-1" strike="noStrike">
                <a:latin typeface="Calibri"/>
                <a:ea typeface="Calibri"/>
              </a:rPr>
              <a:t>Combien de clous ai-je utilisés pour les murs ?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2/3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81" name="ZoneTexte 7"/>
          <p:cNvSpPr/>
          <p:nvPr/>
        </p:nvSpPr>
        <p:spPr>
          <a:xfrm>
            <a:off x="207720" y="4136400"/>
            <a:ext cx="8727840" cy="13683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r>
              <a:rPr b="0" lang="fr-FR" sz="2800" spc="-1" strike="noStrike">
                <a:latin typeface="Calibri"/>
                <a:ea typeface="Calibri"/>
              </a:rPr>
              <a:t>Pour construire une cabane dans mon jardin, j’ai utilisé 120 clous pour le toit et cinq fois plus pour les murs. </a:t>
            </a:r>
            <a:endParaRPr b="0" lang="fr-FR" sz="2800" spc="-1" strike="noStrike">
              <a:latin typeface="Arial"/>
            </a:endParaRPr>
          </a:p>
          <a:p>
            <a:r>
              <a:rPr b="1" lang="fr-FR" sz="2800" spc="-1" strike="noStrike">
                <a:latin typeface="Calibri"/>
                <a:ea typeface="Calibri"/>
              </a:rPr>
              <a:t>Combien de clous ai-je utilisés pour les murs ?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82" name=""/>
          <p:cNvSpPr/>
          <p:nvPr/>
        </p:nvSpPr>
        <p:spPr>
          <a:xfrm>
            <a:off x="8064720" y="36072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83" name=""/>
          <p:cNvSpPr/>
          <p:nvPr/>
        </p:nvSpPr>
        <p:spPr>
          <a:xfrm>
            <a:off x="7884720" y="360072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84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800" cy="758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186" name="Image 6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960" cy="970920"/>
          </a:xfrm>
          <a:prstGeom prst="rect">
            <a:avLst/>
          </a:prstGeom>
          <a:ln w="0">
            <a:noFill/>
          </a:ln>
        </p:spPr>
      </p:pic>
      <p:sp>
        <p:nvSpPr>
          <p:cNvPr id="187" name="Rectangle : coins arrondis 7"/>
          <p:cNvSpPr/>
          <p:nvPr/>
        </p:nvSpPr>
        <p:spPr>
          <a:xfrm>
            <a:off x="368280" y="137700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88" name="Rectangle : coins arrondis 9"/>
          <p:cNvSpPr/>
          <p:nvPr/>
        </p:nvSpPr>
        <p:spPr>
          <a:xfrm>
            <a:off x="368280" y="278100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89" name="Rectangle : coins arrondis 11"/>
          <p:cNvSpPr/>
          <p:nvPr/>
        </p:nvSpPr>
        <p:spPr>
          <a:xfrm>
            <a:off x="368280" y="418464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90" name="Rectangle : coins arrondis 12"/>
          <p:cNvSpPr/>
          <p:nvPr/>
        </p:nvSpPr>
        <p:spPr>
          <a:xfrm>
            <a:off x="368280" y="558864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91" name="ZoneTexte 13"/>
          <p:cNvSpPr/>
          <p:nvPr/>
        </p:nvSpPr>
        <p:spPr>
          <a:xfrm>
            <a:off x="3402000" y="1064520"/>
            <a:ext cx="575208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nombre de clous. C’est un problème de comparaison.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92" name="ZoneTexte 15"/>
          <p:cNvSpPr/>
          <p:nvPr/>
        </p:nvSpPr>
        <p:spPr>
          <a:xfrm>
            <a:off x="3287880" y="5537520"/>
            <a:ext cx="586620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J’ai utilisé 480 clous pour les murs.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93" name="Image 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400" cy="970920"/>
          </a:xfrm>
          <a:prstGeom prst="rect">
            <a:avLst/>
          </a:prstGeom>
          <a:ln w="0">
            <a:noFill/>
          </a:ln>
        </p:spPr>
      </p:pic>
      <p:pic>
        <p:nvPicPr>
          <p:cNvPr id="194" name="Image 1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080" cy="1104120"/>
          </a:xfrm>
          <a:prstGeom prst="rect">
            <a:avLst/>
          </a:prstGeom>
          <a:ln w="0">
            <a:noFill/>
          </a:ln>
        </p:spPr>
      </p:pic>
      <p:sp>
        <p:nvSpPr>
          <p:cNvPr id="195" name="ZoneTexte 16"/>
          <p:cNvSpPr/>
          <p:nvPr/>
        </p:nvSpPr>
        <p:spPr>
          <a:xfrm>
            <a:off x="3403800" y="4020480"/>
            <a:ext cx="56343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120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× 4 = 480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</p:txBody>
      </p:sp>
      <p:pic>
        <p:nvPicPr>
          <p:cNvPr id="196" name="Image 1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240" cy="970920"/>
          </a:xfrm>
          <a:prstGeom prst="rect">
            <a:avLst/>
          </a:prstGeom>
          <a:ln w="0">
            <a:noFill/>
          </a:ln>
        </p:spPr>
      </p:pic>
      <p:sp>
        <p:nvSpPr>
          <p:cNvPr id="19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98" name="ZoneTexte 18"/>
          <p:cNvSpPr/>
          <p:nvPr/>
        </p:nvSpPr>
        <p:spPr>
          <a:xfrm>
            <a:off x="3402000" y="2634480"/>
            <a:ext cx="5483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 : 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99" name=""/>
          <p:cNvSpPr/>
          <p:nvPr/>
        </p:nvSpPr>
        <p:spPr>
          <a:xfrm>
            <a:off x="8065080" y="36108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grpSp>
        <p:nvGrpSpPr>
          <p:cNvPr id="200" name="Groupe 27"/>
          <p:cNvGrpSpPr/>
          <p:nvPr/>
        </p:nvGrpSpPr>
        <p:grpSpPr>
          <a:xfrm>
            <a:off x="6137640" y="2783160"/>
            <a:ext cx="2823480" cy="995040"/>
            <a:chOff x="6137640" y="2783160"/>
            <a:chExt cx="2823480" cy="995040"/>
          </a:xfrm>
        </p:grpSpPr>
        <p:sp>
          <p:nvSpPr>
            <p:cNvPr id="201" name="Rectangle 4"/>
            <p:cNvSpPr/>
            <p:nvPr/>
          </p:nvSpPr>
          <p:spPr>
            <a:xfrm>
              <a:off x="6153120" y="2783160"/>
              <a:ext cx="547560" cy="2980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120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202" name="Rectangle 6"/>
            <p:cNvSpPr/>
            <p:nvPr/>
          </p:nvSpPr>
          <p:spPr>
            <a:xfrm>
              <a:off x="6137640" y="3194640"/>
              <a:ext cx="563040" cy="29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03" name="Accolade fermante 1"/>
            <p:cNvSpPr/>
            <p:nvPr/>
          </p:nvSpPr>
          <p:spPr>
            <a:xfrm>
              <a:off x="8533080" y="2871720"/>
              <a:ext cx="154800" cy="645120"/>
            </a:xfrm>
            <a:prstGeom prst="rightBrace">
              <a:avLst>
                <a:gd name="adj1" fmla="val 1574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04" name="Rectangle 7"/>
            <p:cNvSpPr/>
            <p:nvPr/>
          </p:nvSpPr>
          <p:spPr>
            <a:xfrm>
              <a:off x="8688600" y="3044880"/>
              <a:ext cx="272520" cy="298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?</a:t>
              </a:r>
              <a:endParaRPr b="0" lang="fr-FR" sz="2800" spc="-1" strike="noStrike">
                <a:latin typeface="Arial"/>
              </a:endParaRPr>
            </a:p>
          </p:txBody>
        </p:sp>
        <p:sp>
          <p:nvSpPr>
            <p:cNvPr id="205" name="Rectangle 11"/>
            <p:cNvSpPr/>
            <p:nvPr/>
          </p:nvSpPr>
          <p:spPr>
            <a:xfrm>
              <a:off x="6732720" y="3194640"/>
              <a:ext cx="563040" cy="29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06" name="Rectangle 17"/>
            <p:cNvSpPr/>
            <p:nvPr/>
          </p:nvSpPr>
          <p:spPr>
            <a:xfrm>
              <a:off x="7327800" y="3194640"/>
              <a:ext cx="563040" cy="29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07" name="Rectangle 18"/>
            <p:cNvSpPr/>
            <p:nvPr/>
          </p:nvSpPr>
          <p:spPr>
            <a:xfrm>
              <a:off x="6747840" y="3480120"/>
              <a:ext cx="1307880" cy="2980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4 fois plus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208" name="Rectangle 19"/>
            <p:cNvSpPr/>
            <p:nvPr/>
          </p:nvSpPr>
          <p:spPr>
            <a:xfrm>
              <a:off x="7938000" y="3194640"/>
              <a:ext cx="563040" cy="29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" dur="indefinite" restart="never" nodeType="tmRoot">
          <p:childTnLst>
            <p:seq>
              <p:cTn id="36" dur="indefinite" nodeType="mainSeq">
                <p:childTnLst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800" cy="758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210" name="Image 1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960" cy="970920"/>
          </a:xfrm>
          <a:prstGeom prst="rect">
            <a:avLst/>
          </a:prstGeom>
          <a:ln w="0">
            <a:noFill/>
          </a:ln>
        </p:spPr>
      </p:pic>
      <p:sp>
        <p:nvSpPr>
          <p:cNvPr id="211" name="Rectangle : coins arrondis 13"/>
          <p:cNvSpPr/>
          <p:nvPr/>
        </p:nvSpPr>
        <p:spPr>
          <a:xfrm>
            <a:off x="368280" y="137700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12" name="Rectangle : coins arrondis 14"/>
          <p:cNvSpPr/>
          <p:nvPr/>
        </p:nvSpPr>
        <p:spPr>
          <a:xfrm>
            <a:off x="368280" y="278100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13" name="Rectangle : coins arrondis 15"/>
          <p:cNvSpPr/>
          <p:nvPr/>
        </p:nvSpPr>
        <p:spPr>
          <a:xfrm>
            <a:off x="368280" y="418464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14" name="Rectangle : coins arrondis 16"/>
          <p:cNvSpPr/>
          <p:nvPr/>
        </p:nvSpPr>
        <p:spPr>
          <a:xfrm>
            <a:off x="368280" y="558864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15" name="ZoneTexte 19"/>
          <p:cNvSpPr/>
          <p:nvPr/>
        </p:nvSpPr>
        <p:spPr>
          <a:xfrm>
            <a:off x="3402000" y="1064520"/>
            <a:ext cx="575208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nombre de clous. C’est un problème de comparaison.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16" name="ZoneTexte 21"/>
          <p:cNvSpPr/>
          <p:nvPr/>
        </p:nvSpPr>
        <p:spPr>
          <a:xfrm>
            <a:off x="3287880" y="5537520"/>
            <a:ext cx="586620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J’ai utilisé 600 clous pour les murs.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217" name="Image 13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400" cy="970920"/>
          </a:xfrm>
          <a:prstGeom prst="rect">
            <a:avLst/>
          </a:prstGeom>
          <a:ln w="0">
            <a:noFill/>
          </a:ln>
        </p:spPr>
      </p:pic>
      <p:pic>
        <p:nvPicPr>
          <p:cNvPr id="218" name="Image 14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080" cy="1104120"/>
          </a:xfrm>
          <a:prstGeom prst="rect">
            <a:avLst/>
          </a:prstGeom>
          <a:ln w="0">
            <a:noFill/>
          </a:ln>
        </p:spPr>
      </p:pic>
      <p:sp>
        <p:nvSpPr>
          <p:cNvPr id="219" name="ZoneTexte 22"/>
          <p:cNvSpPr/>
          <p:nvPr/>
        </p:nvSpPr>
        <p:spPr>
          <a:xfrm>
            <a:off x="3403800" y="4020480"/>
            <a:ext cx="56343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120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× 5 = 600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</p:txBody>
      </p:sp>
      <p:pic>
        <p:nvPicPr>
          <p:cNvPr id="220" name="Image 15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240" cy="970920"/>
          </a:xfrm>
          <a:prstGeom prst="rect">
            <a:avLst/>
          </a:prstGeom>
          <a:ln w="0">
            <a:noFill/>
          </a:ln>
        </p:spPr>
      </p:pic>
      <p:sp>
        <p:nvSpPr>
          <p:cNvPr id="2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22" name="ZoneTexte 23"/>
          <p:cNvSpPr/>
          <p:nvPr/>
        </p:nvSpPr>
        <p:spPr>
          <a:xfrm>
            <a:off x="3402000" y="2634480"/>
            <a:ext cx="5483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 : </a:t>
            </a:r>
            <a:endParaRPr b="0" lang="fr-FR" sz="3200" spc="-1" strike="noStrike">
              <a:latin typeface="Arial"/>
            </a:endParaRPr>
          </a:p>
        </p:txBody>
      </p:sp>
      <p:grpSp>
        <p:nvGrpSpPr>
          <p:cNvPr id="223" name="Groupe 2"/>
          <p:cNvGrpSpPr/>
          <p:nvPr/>
        </p:nvGrpSpPr>
        <p:grpSpPr>
          <a:xfrm>
            <a:off x="6137640" y="2783160"/>
            <a:ext cx="2823480" cy="995040"/>
            <a:chOff x="6137640" y="2783160"/>
            <a:chExt cx="2823480" cy="995040"/>
          </a:xfrm>
        </p:grpSpPr>
        <p:sp>
          <p:nvSpPr>
            <p:cNvPr id="224" name="Rectangle 12"/>
            <p:cNvSpPr/>
            <p:nvPr/>
          </p:nvSpPr>
          <p:spPr>
            <a:xfrm>
              <a:off x="6153120" y="2783160"/>
              <a:ext cx="547560" cy="2980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120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225" name="Rectangle 15"/>
            <p:cNvSpPr/>
            <p:nvPr/>
          </p:nvSpPr>
          <p:spPr>
            <a:xfrm>
              <a:off x="6137640" y="3194640"/>
              <a:ext cx="563040" cy="29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26" name="Accolade fermante 3"/>
            <p:cNvSpPr/>
            <p:nvPr/>
          </p:nvSpPr>
          <p:spPr>
            <a:xfrm>
              <a:off x="8533080" y="2871720"/>
              <a:ext cx="154800" cy="645120"/>
            </a:xfrm>
            <a:prstGeom prst="rightBrace">
              <a:avLst>
                <a:gd name="adj1" fmla="val 1574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27" name="Rectangle 16"/>
            <p:cNvSpPr/>
            <p:nvPr/>
          </p:nvSpPr>
          <p:spPr>
            <a:xfrm>
              <a:off x="8688600" y="3044880"/>
              <a:ext cx="272520" cy="298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?</a:t>
              </a:r>
              <a:endParaRPr b="0" lang="fr-FR" sz="2800" spc="-1" strike="noStrike">
                <a:latin typeface="Arial"/>
              </a:endParaRPr>
            </a:p>
          </p:txBody>
        </p:sp>
        <p:sp>
          <p:nvSpPr>
            <p:cNvPr id="228" name="Rectangle 21"/>
            <p:cNvSpPr/>
            <p:nvPr/>
          </p:nvSpPr>
          <p:spPr>
            <a:xfrm>
              <a:off x="7938000" y="2871720"/>
              <a:ext cx="563040" cy="29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29" name="Rectangle 22"/>
            <p:cNvSpPr/>
            <p:nvPr/>
          </p:nvSpPr>
          <p:spPr>
            <a:xfrm>
              <a:off x="7327800" y="3194640"/>
              <a:ext cx="563040" cy="29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30" name="Rectangle 23"/>
            <p:cNvSpPr/>
            <p:nvPr/>
          </p:nvSpPr>
          <p:spPr>
            <a:xfrm>
              <a:off x="6747840" y="3480120"/>
              <a:ext cx="1307880" cy="2980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5 fois plus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231" name="Rectangle 24"/>
            <p:cNvSpPr/>
            <p:nvPr/>
          </p:nvSpPr>
          <p:spPr>
            <a:xfrm>
              <a:off x="7938000" y="3194640"/>
              <a:ext cx="563040" cy="29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32" name="Rectangle 8"/>
            <p:cNvSpPr/>
            <p:nvPr/>
          </p:nvSpPr>
          <p:spPr>
            <a:xfrm>
              <a:off x="6732720" y="3194640"/>
              <a:ext cx="563040" cy="29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233" name=""/>
          <p:cNvSpPr/>
          <p:nvPr/>
        </p:nvSpPr>
        <p:spPr>
          <a:xfrm>
            <a:off x="7888320" y="33156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7" dur="indefinite" restart="never" nodeType="tmRoot">
          <p:childTnLst>
            <p:seq>
              <p:cTn id="58" dur="indefinite" nodeType="mainSeq">
                <p:childTnLst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3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8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3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8" dur="500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5659200" cy="758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0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35" name="ZoneTexte 8"/>
          <p:cNvSpPr/>
          <p:nvPr/>
        </p:nvSpPr>
        <p:spPr>
          <a:xfrm>
            <a:off x="180000" y="996480"/>
            <a:ext cx="8838360" cy="13683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r>
              <a:rPr b="0" lang="fr-FR" sz="2800" spc="-1" strike="noStrike">
                <a:latin typeface="Calibri"/>
                <a:ea typeface="Calibri"/>
              </a:rPr>
              <a:t>Je range les 48 pots de confiture que je viens de faire. Je les répartis sur 6 étagères.</a:t>
            </a:r>
            <a:endParaRPr b="0" lang="fr-FR" sz="2800" spc="-1" strike="noStrike">
              <a:latin typeface="Arial"/>
            </a:endParaRPr>
          </a:p>
          <a:p>
            <a:r>
              <a:rPr b="1" lang="fr-FR" sz="2800" spc="-1" strike="noStrike">
                <a:latin typeface="Calibri"/>
                <a:ea typeface="Calibri"/>
              </a:rPr>
              <a:t>Combien y a-t-il de pots de confiture par étagère ?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3/3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37" name="ZoneTexte 9"/>
          <p:cNvSpPr/>
          <p:nvPr/>
        </p:nvSpPr>
        <p:spPr>
          <a:xfrm>
            <a:off x="207720" y="4136400"/>
            <a:ext cx="8727840" cy="13683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r>
              <a:rPr b="0" lang="fr-FR" sz="2800" spc="-1" strike="noStrike">
                <a:latin typeface="Calibri"/>
                <a:ea typeface="Calibri"/>
              </a:rPr>
              <a:t>Je range les 54 pots de confiture que je viens de faire. Je les répartis sur 6 étagères.</a:t>
            </a:r>
            <a:endParaRPr b="0" lang="fr-FR" sz="2800" spc="-1" strike="noStrike">
              <a:latin typeface="Arial"/>
            </a:endParaRPr>
          </a:p>
          <a:p>
            <a:r>
              <a:rPr b="1" lang="fr-FR" sz="2800" spc="-1" strike="noStrike">
                <a:latin typeface="Calibri"/>
                <a:ea typeface="Calibri"/>
              </a:rPr>
              <a:t>Combien y a-t-il de pots de confiture par étagère ?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38" name=""/>
          <p:cNvSpPr/>
          <p:nvPr/>
        </p:nvSpPr>
        <p:spPr>
          <a:xfrm>
            <a:off x="8064720" y="36072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39" name=""/>
          <p:cNvSpPr/>
          <p:nvPr/>
        </p:nvSpPr>
        <p:spPr>
          <a:xfrm>
            <a:off x="7884720" y="3600720"/>
            <a:ext cx="125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40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800" cy="758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242" name="Image 16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960" cy="970920"/>
          </a:xfrm>
          <a:prstGeom prst="rect">
            <a:avLst/>
          </a:prstGeom>
          <a:ln w="0">
            <a:noFill/>
          </a:ln>
        </p:spPr>
      </p:pic>
      <p:sp>
        <p:nvSpPr>
          <p:cNvPr id="243" name="Rectangle : coins arrondis 17"/>
          <p:cNvSpPr/>
          <p:nvPr/>
        </p:nvSpPr>
        <p:spPr>
          <a:xfrm>
            <a:off x="368280" y="137700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44" name="Rectangle : coins arrondis 18"/>
          <p:cNvSpPr/>
          <p:nvPr/>
        </p:nvSpPr>
        <p:spPr>
          <a:xfrm>
            <a:off x="368280" y="278100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45" name="Rectangle : coins arrondis 19"/>
          <p:cNvSpPr/>
          <p:nvPr/>
        </p:nvSpPr>
        <p:spPr>
          <a:xfrm>
            <a:off x="368280" y="418464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46" name="Rectangle : coins arrondis 20"/>
          <p:cNvSpPr/>
          <p:nvPr/>
        </p:nvSpPr>
        <p:spPr>
          <a:xfrm>
            <a:off x="368280" y="558864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47" name="ZoneTexte 24"/>
          <p:cNvSpPr/>
          <p:nvPr/>
        </p:nvSpPr>
        <p:spPr>
          <a:xfrm>
            <a:off x="3402000" y="1064520"/>
            <a:ext cx="575208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nombre de pots par étagère.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48" name="ZoneTexte 25"/>
          <p:cNvSpPr/>
          <p:nvPr/>
        </p:nvSpPr>
        <p:spPr>
          <a:xfrm>
            <a:off x="3287880" y="5537520"/>
            <a:ext cx="586620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8 pots par étagère.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249" name="Image 1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400" cy="970920"/>
          </a:xfrm>
          <a:prstGeom prst="rect">
            <a:avLst/>
          </a:prstGeom>
          <a:ln w="0">
            <a:noFill/>
          </a:ln>
        </p:spPr>
      </p:pic>
      <p:pic>
        <p:nvPicPr>
          <p:cNvPr id="250" name="Image 18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080" cy="1104120"/>
          </a:xfrm>
          <a:prstGeom prst="rect">
            <a:avLst/>
          </a:prstGeom>
          <a:ln w="0">
            <a:noFill/>
          </a:ln>
        </p:spPr>
      </p:pic>
      <p:sp>
        <p:nvSpPr>
          <p:cNvPr id="251" name="ZoneTexte 26"/>
          <p:cNvSpPr/>
          <p:nvPr/>
        </p:nvSpPr>
        <p:spPr>
          <a:xfrm>
            <a:off x="3403800" y="4020480"/>
            <a:ext cx="56343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48 :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 6 = 8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</p:txBody>
      </p:sp>
      <p:pic>
        <p:nvPicPr>
          <p:cNvPr id="252" name="Image 20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240" cy="970920"/>
          </a:xfrm>
          <a:prstGeom prst="rect">
            <a:avLst/>
          </a:prstGeom>
          <a:ln w="0">
            <a:noFill/>
          </a:ln>
        </p:spPr>
      </p:pic>
      <p:sp>
        <p:nvSpPr>
          <p:cNvPr id="2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54" name="ZoneTexte 27"/>
          <p:cNvSpPr/>
          <p:nvPr/>
        </p:nvSpPr>
        <p:spPr>
          <a:xfrm>
            <a:off x="3402000" y="2634480"/>
            <a:ext cx="5483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 : 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55" name=""/>
          <p:cNvSpPr/>
          <p:nvPr/>
        </p:nvSpPr>
        <p:spPr>
          <a:xfrm>
            <a:off x="8065080" y="361080"/>
            <a:ext cx="1074960" cy="5349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grpSp>
        <p:nvGrpSpPr>
          <p:cNvPr id="256" name="Groupe 25"/>
          <p:cNvGrpSpPr/>
          <p:nvPr/>
        </p:nvGrpSpPr>
        <p:grpSpPr>
          <a:xfrm>
            <a:off x="6139800" y="2778480"/>
            <a:ext cx="2388600" cy="1421640"/>
            <a:chOff x="6139800" y="2778480"/>
            <a:chExt cx="2388600" cy="1421640"/>
          </a:xfrm>
        </p:grpSpPr>
        <p:sp>
          <p:nvSpPr>
            <p:cNvPr id="257" name="Rectangle 26"/>
            <p:cNvSpPr/>
            <p:nvPr/>
          </p:nvSpPr>
          <p:spPr>
            <a:xfrm>
              <a:off x="6139800" y="2778480"/>
              <a:ext cx="2385000" cy="3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48 </a:t>
              </a:r>
              <a:endParaRPr b="0" lang="fr-FR" sz="2400" spc="-1" strike="noStrike">
                <a:latin typeface="Arial"/>
              </a:endParaRPr>
            </a:p>
          </p:txBody>
        </p:sp>
        <p:sp>
          <p:nvSpPr>
            <p:cNvPr id="258" name="Rectangle 27"/>
            <p:cNvSpPr/>
            <p:nvPr/>
          </p:nvSpPr>
          <p:spPr>
            <a:xfrm>
              <a:off x="7340760" y="3171960"/>
              <a:ext cx="602280" cy="388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…</a:t>
              </a:r>
              <a:endParaRPr b="0" lang="fr-FR" sz="2800" spc="-1" strike="noStrike">
                <a:latin typeface="Arial"/>
              </a:endParaRPr>
            </a:p>
          </p:txBody>
        </p:sp>
        <p:sp>
          <p:nvSpPr>
            <p:cNvPr id="259" name="Accolade fermante 4"/>
            <p:cNvSpPr/>
            <p:nvPr/>
          </p:nvSpPr>
          <p:spPr>
            <a:xfrm rot="5400000">
              <a:off x="7238520" y="2585880"/>
              <a:ext cx="194040" cy="2200680"/>
            </a:xfrm>
            <a:prstGeom prst="rightBrace">
              <a:avLst>
                <a:gd name="adj1" fmla="val 3849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60" name="Rectangle 29"/>
            <p:cNvSpPr/>
            <p:nvPr/>
          </p:nvSpPr>
          <p:spPr>
            <a:xfrm>
              <a:off x="6139800" y="3168720"/>
              <a:ext cx="587880" cy="388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61" name="Rectangle 30"/>
            <p:cNvSpPr/>
            <p:nvPr/>
          </p:nvSpPr>
          <p:spPr>
            <a:xfrm>
              <a:off x="7149960" y="3811320"/>
              <a:ext cx="364680" cy="388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/>
              <a:r>
                <a:rPr b="0" lang="fr-FR" sz="1800" spc="-1" strike="noStrike">
                  <a:latin typeface="Arial"/>
                </a:rPr>
                <a:t>6</a:t>
              </a:r>
              <a:endParaRPr b="0" lang="fr-FR" sz="1800" spc="-1" strike="noStrike">
                <a:latin typeface="Arial"/>
              </a:endParaRPr>
            </a:p>
          </p:txBody>
        </p:sp>
        <p:sp>
          <p:nvSpPr>
            <p:cNvPr id="262" name="Rectangle 31"/>
            <p:cNvSpPr/>
            <p:nvPr/>
          </p:nvSpPr>
          <p:spPr>
            <a:xfrm>
              <a:off x="6724080" y="3168720"/>
              <a:ext cx="587880" cy="388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63" name="Rectangle 32"/>
            <p:cNvSpPr/>
            <p:nvPr/>
          </p:nvSpPr>
          <p:spPr>
            <a:xfrm>
              <a:off x="7940520" y="3166560"/>
              <a:ext cx="587880" cy="388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9" dur="indefinite" restart="never" nodeType="tmRoot">
          <p:childTnLst>
            <p:seq>
              <p:cTn id="80" dur="indefinite" nodeType="mainSeq">
                <p:childTnLst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5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0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0" dur="500"/>
                                        <p:tgtEl>
                                          <p:spTgt spid="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</TotalTime>
  <Application>LibreOffice/7.4.1.2$Windows_X86_64 LibreOffice_project/3c58a8f3a960df8bc8fd77b461821e42c061c5f0</Application>
  <AppVersion>15.0000</AppVersion>
  <Words>180</Words>
  <Paragraphs>40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2026-02-11T14:58:08Z</dcterms:modified>
  <cp:revision>110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5</vt:i4>
  </property>
</Properties>
</file>